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269" r:id="rId89"/>
    <p:sldId id="974" r:id="rId90"/>
    <p:sldId id="1064" r:id="rId91"/>
    <p:sldId id="110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16" d="100"/>
          <a:sy n="116" d="100"/>
        </p:scale>
        <p:origin x="8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2/13/22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2/13/22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2/13/22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2/13/22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2/13/22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2/13/22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2/13/22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2/13/22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2/13/22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2/13/22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2/13/22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2/13/22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2/13/22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8990</TotalTime>
  <Words>7345</Words>
  <Application>Microsoft Macintosh PowerPoint</Application>
  <PresentationFormat>Widescreen</PresentationFormat>
  <Paragraphs>1710</Paragraphs>
  <Slides>91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1169</cp:revision>
  <dcterms:created xsi:type="dcterms:W3CDTF">2021-07-06T18:24:07Z</dcterms:created>
  <dcterms:modified xsi:type="dcterms:W3CDTF">2022-02-13T18:53:44Z</dcterms:modified>
</cp:coreProperties>
</file>